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Present Perfect Tense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Understanding the Form, Use, and Examples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Used for past actions related to the present</a:t>
            </a:r>
          </a:p>
          <a:p>
            <a:r>
              <a:t>• Uses have/has + past participle</a:t>
            </a:r>
          </a:p>
          <a:p>
            <a:r>
              <a:t>• Common with time expressions like already, just, yet, since, for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Feel free to ask any questions!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the Present Perfect Tense?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Describes actions that happened at an unspecified time in the past.</a:t>
            </a:r>
          </a:p>
          <a:p>
            <a:r>
              <a:t>• Describes actions that started in the past and continue to the present.</a:t>
            </a:r>
          </a:p>
          <a:p>
            <a:r>
              <a:t>• Connects the past with the present.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Subject + has/have + past participle</a:t>
            </a:r>
          </a:p>
          <a:p/>
          <a:p>
            <a:r>
              <a:t>Examples:</a:t>
            </a:r>
          </a:p>
          <a:p>
            <a:r>
              <a:t>• I/You/We/They have eaten, gone, seen...</a:t>
            </a:r>
          </a:p>
          <a:p>
            <a:r>
              <a:t>• He/She/It has eaten, gone, seen...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I have eaten breakfast.</a:t>
            </a:r>
          </a:p>
          <a:p>
            <a:r>
              <a:t>• She has gone to the market.</a:t>
            </a:r>
          </a:p>
          <a:p>
            <a:r>
              <a:t>• They have seen that movie.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When to Use Present Perfect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Unspecified time in the past - I have visited Paris.</a:t>
            </a:r>
          </a:p>
          <a:p>
            <a:r>
              <a:t>2. Experience - Have you ever tried sushi?</a:t>
            </a:r>
          </a:p>
          <a:p>
            <a:r>
              <a:t>3. Recent events - She has just arrived.</a:t>
            </a:r>
          </a:p>
          <a:p>
            <a:r>
              <a:t>4. Changes over time - My English has improved.</a:t>
            </a:r>
          </a:p>
          <a:p>
            <a:r>
              <a:t>5. Ongoing situations - We have lived here for 5 years.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Time Expressions Used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Already</a:t>
            </a:r>
          </a:p>
          <a:p>
            <a:r>
              <a:t>• Just</a:t>
            </a:r>
          </a:p>
          <a:p>
            <a:r>
              <a:t>• Yet</a:t>
            </a:r>
          </a:p>
          <a:p>
            <a:r>
              <a:t>• Ever / Never</a:t>
            </a:r>
          </a:p>
          <a:p>
            <a:r>
              <a:t>• Since / For</a:t>
            </a:r>
          </a:p>
          <a:p>
            <a:r>
              <a:t>• Recently</a:t>
            </a:r>
          </a:p>
          <a:p>
            <a:r>
              <a:t>• So far / Until now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Present Perfect vs Past Simple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Present Perfect: I have seen that movie.</a:t>
            </a:r>
          </a:p>
          <a:p>
            <a:r>
              <a:t>Past Simple: I saw that movie last week.</a:t>
            </a:r>
          </a:p>
          <a:p/>
          <a:p>
            <a:r>
              <a:t>• Present Perfect - No specific time</a:t>
            </a:r>
          </a:p>
          <a:p>
            <a:r>
              <a:t>• Past Simple - Specific time mentioned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Questions and Negatives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Questions:</a:t>
            </a:r>
          </a:p>
          <a:p>
            <a:r>
              <a:t>• Have you seen my phone?</a:t>
            </a:r>
          </a:p>
          <a:p>
            <a:r>
              <a:t>• Has she finished her homework?</a:t>
            </a:r>
          </a:p>
          <a:p/>
          <a:p>
            <a:r>
              <a:t>Negatives:</a:t>
            </a:r>
          </a:p>
          <a:p>
            <a:r>
              <a:t>• I haven’t finished my project.</a:t>
            </a:r>
          </a:p>
          <a:p>
            <a:r>
              <a:t>• He hasn’t called me.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Practice Activity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Fill in the blanks:</a:t>
            </a:r>
          </a:p>
          <a:p>
            <a:r>
              <a:t>1. She ______ (visit) London three times.</a:t>
            </a:r>
          </a:p>
          <a:p>
            <a:r>
              <a:t>2. We ______ never ______ (eat) sushi.</a:t>
            </a:r>
          </a:p>
          <a:p>
            <a:r>
              <a:t>3. ______ you ever ______ (see) a kangaroo?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