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200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Active and Passive Voice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Structure, Use, and Conversion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Active voice: Subject does the action.</a:t>
            </a:r>
          </a:p>
          <a:p>
            <a:r>
              <a:t>• Passive voice: Subject receives the action.</a:t>
            </a:r>
          </a:p>
          <a:p>
            <a:r>
              <a:t>• Passive voice uses 'to be' + past participle.</a:t>
            </a:r>
          </a:p>
          <a:p>
            <a:r>
              <a:t>• Use passive voice when the doer is unknown or less important.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Feel free to ask any questions!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1400" dirty="0"/>
              <a:t>• </a:t>
            </a:r>
            <a:r>
              <a:rPr sz="1400" dirty="0" err="1"/>
              <a:t>Grammarly</a:t>
            </a:r>
            <a:r>
              <a:rPr sz="1400" dirty="0"/>
              <a:t> Blog – https://www.grammarly.com/blog/active-vs-passive-voice/</a:t>
            </a:r>
          </a:p>
          <a:p>
            <a:r>
              <a:rPr sz="1400" dirty="0"/>
              <a:t>• Purdue Online Writing Lab – https://owl.purdue.edu/owl/general_writing/grammar/active_and_passive_voice/index.html</a:t>
            </a:r>
          </a:p>
          <a:p>
            <a:r>
              <a:rPr sz="1400" dirty="0"/>
              <a:t>• Cambridge Dictionary – https://dictionary.cambridge.org/grammar/british-grammar/active-or-passive</a:t>
            </a:r>
          </a:p>
          <a:p>
            <a:r>
              <a:rPr sz="1400" dirty="0"/>
              <a:t>• British Council – https://learnenglish.britishcouncil.org/grammar/english-grammar-reference/active-and-passive-voice</a:t>
            </a:r>
          </a:p>
          <a:p>
            <a:r>
              <a:rPr sz="1400" dirty="0"/>
              <a:t>• BBC Learning English – https://www.bbc.co.uk/learningenglish/english/course/intermediate/unit-3/session-2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Voice?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Voice shows whether the subject performs or receives the action of the verb.</a:t>
            </a:r>
          </a:p>
          <a:p>
            <a:r>
              <a:t>• Two types:</a:t>
            </a:r>
          </a:p>
          <a:p>
            <a:r>
              <a:t>  - Active Voice</a:t>
            </a:r>
          </a:p>
          <a:p>
            <a:r>
              <a:t>  - Passive Voice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Active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The subject performs the action.</a:t>
            </a:r>
          </a:p>
          <a:p>
            <a:r>
              <a:t>• Structure: Subject + Verb + Object</a:t>
            </a:r>
          </a:p>
          <a:p>
            <a:r>
              <a:t>• Example: The chef cooked the meal.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Passive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The subject receives the action.</a:t>
            </a:r>
          </a:p>
          <a:p>
            <a:r>
              <a:t>• Structure: Object + form of 'to be' + Past Participle + (by + Subject)</a:t>
            </a:r>
          </a:p>
          <a:p>
            <a:r>
              <a:t>• Example: The meal was cooked by the chef.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Active vs Passive (Examples)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Active: The teacher explains the lesson.</a:t>
            </a:r>
          </a:p>
          <a:p>
            <a:r>
              <a:t>Passive: The lesson is explained by the teacher.</a:t>
            </a:r>
          </a:p>
          <a:p>
            <a:endParaRPr/>
          </a:p>
          <a:p>
            <a:r>
              <a:t>Active: They built a house.</a:t>
            </a:r>
          </a:p>
          <a:p>
            <a:r>
              <a:t>Passive: A house was built by them.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Use Passive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When the doer is unknown:</a:t>
            </a:r>
          </a:p>
          <a:p>
            <a:r>
              <a:t>  - The window was broken.</a:t>
            </a:r>
          </a:p>
          <a:p>
            <a:r>
              <a:t>• When the doer is unimportant:</a:t>
            </a:r>
          </a:p>
          <a:p>
            <a:r>
              <a:t>  - English is spoken worldwide.</a:t>
            </a:r>
          </a:p>
          <a:p>
            <a:r>
              <a:t>• To emphasize the receiver of the action:</a:t>
            </a:r>
          </a:p>
          <a:p>
            <a:r>
              <a:t>  - The ceremony was attended by many.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Changing Active to Passive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Identify the subject, verb, and object.</a:t>
            </a:r>
          </a:p>
          <a:p>
            <a:r>
              <a:t>2. Move the object to the subject position.</a:t>
            </a:r>
          </a:p>
          <a:p>
            <a:r>
              <a:t>3. Use the correct form of 'to be'.</a:t>
            </a:r>
          </a:p>
          <a:p>
            <a:r>
              <a:t>4. Use the past participle of the verb.</a:t>
            </a:r>
          </a:p>
          <a:p>
            <a:r>
              <a:t>5. Add 'by' + agent (optional).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Tense Conversion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Present Simple:</a:t>
            </a:r>
          </a:p>
          <a:p>
            <a:r>
              <a:t>  - Active: She writes a letter.</a:t>
            </a:r>
          </a:p>
          <a:p>
            <a:r>
              <a:t>  - Passive: A letter is written by her.</a:t>
            </a:r>
          </a:p>
          <a:p>
            <a:endParaRPr/>
          </a:p>
          <a:p>
            <a:r>
              <a:t>Past Simple:</a:t>
            </a:r>
          </a:p>
          <a:p>
            <a:r>
              <a:t>  - Active: He cleaned the room.</a:t>
            </a:r>
          </a:p>
          <a:p>
            <a:r>
              <a:t>  - Passive: The room was cleaned by him.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Convert the sentences to passive voice:</a:t>
            </a:r>
          </a:p>
          <a:p>
            <a:r>
              <a:t>1. The manager approved the request.</a:t>
            </a:r>
          </a:p>
          <a:p>
            <a:r>
              <a:t>2. They watch movies every weekend.</a:t>
            </a:r>
          </a:p>
          <a:p>
            <a:r>
              <a:t>3. Someone has stolen my bike.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428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Active and Passive Voice</vt:lpstr>
      <vt:lpstr>What is Voice?</vt:lpstr>
      <vt:lpstr>Active Voice</vt:lpstr>
      <vt:lpstr>Passive Voice</vt:lpstr>
      <vt:lpstr>Active vs Passive (Examples)</vt:lpstr>
      <vt:lpstr>When to Use Passive Voice</vt:lpstr>
      <vt:lpstr>Changing Active to Passive</vt:lpstr>
      <vt:lpstr>Tense Conversion Examples</vt:lpstr>
      <vt:lpstr>Practice Activity</vt:lpstr>
      <vt:lpstr>Summary</vt:lpstr>
      <vt:lpstr>Questions?</vt:lpstr>
      <vt:lpstr>Resources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and Passive Voice</dc:title>
  <dc:subject/>
  <dc:creator/>
  <cp:keywords/>
  <dc:description>generated using python-pptx</dc:description>
  <cp:lastModifiedBy>Abdalrahman Behairy</cp:lastModifiedBy>
  <cp:revision>2</cp:revision>
  <dcterms:created xsi:type="dcterms:W3CDTF">2013-01-27T09:14:16Z</dcterms:created>
  <dcterms:modified xsi:type="dcterms:W3CDTF">2025-05-27T03:05:05Z</dcterms:modified>
  <cp:category/>
</cp:coreProperties>
</file>